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4" r:id="rId3"/>
    <p:sldId id="365" r:id="rId4"/>
    <p:sldId id="366" r:id="rId5"/>
    <p:sldId id="367" r:id="rId6"/>
    <p:sldId id="369" r:id="rId7"/>
    <p:sldId id="370" r:id="rId8"/>
    <p:sldId id="372" r:id="rId9"/>
    <p:sldId id="373" r:id="rId10"/>
    <p:sldId id="371" r:id="rId11"/>
    <p:sldId id="368" r:id="rId12"/>
    <p:sldId id="31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ba Saygili Yildirim" initials="TSY" lastIdx="1" clrIdx="0">
    <p:extLst>
      <p:ext uri="{19B8F6BF-5375-455C-9EA6-DF929625EA0E}">
        <p15:presenceInfo xmlns:p15="http://schemas.microsoft.com/office/powerpoint/2012/main" userId="Tuba Saygili Yildir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0511" autoAdjust="0"/>
  </p:normalViewPr>
  <p:slideViewPr>
    <p:cSldViewPr>
      <p:cViewPr varScale="1">
        <p:scale>
          <a:sx n="79" d="100"/>
          <a:sy n="79" d="100"/>
        </p:scale>
        <p:origin x="1502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ADC07-BE3E-4EA8-B309-C94129C10819}" type="datetimeFigureOut">
              <a:rPr lang="tr-TR" smtClean="0"/>
              <a:pPr/>
              <a:t>20.09.2021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DA0D8-2187-4784-BEB7-5B190286DB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6019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C08D9-FD72-4307-9144-7C7B5C8A4B41}" type="datetimeFigureOut">
              <a:rPr lang="tr-TR" smtClean="0"/>
              <a:pPr/>
              <a:t>20.09.2021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8E411-B974-45C6-934B-34AE381B05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1935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15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15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C00000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0C74-97E0-40EF-A28A-FA051C4BDD9B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F038-AC7D-4ECC-8EA2-C8BB8AC2A6EC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72D5-6EB3-4C89-A659-72CB0E0BE583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9784-7970-4D71-8551-38BD8872C28E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latin typeface="+mj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355C-6E4A-4399-96A6-486B605E45C4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4F1DE-174D-40D6-98E7-7858CFECF542}" type="datetime1">
              <a:rPr lang="tr-TR" smtClean="0"/>
              <a:t>20.09.2021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20F-C796-47F5-92F5-9BB4AC98B787}" type="datetime1">
              <a:rPr lang="tr-TR" smtClean="0"/>
              <a:t>20.09.2021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CAA1-E675-41FF-9CC9-4ABD4F4C179C}" type="datetime1">
              <a:rPr lang="tr-TR" smtClean="0"/>
              <a:t>20.09.2021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3572-D6CE-43DD-954B-42EB40514B9E}" type="datetime1">
              <a:rPr lang="tr-TR" smtClean="0"/>
              <a:t>20.09.2021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CD9B-4C32-4B58-9885-B7C071D4A3E2}" type="datetime1">
              <a:rPr lang="tr-TR" smtClean="0"/>
              <a:t>20.09.2021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DD7F-524D-4679-937C-9388802E1DEB}" type="datetime1">
              <a:rPr lang="tr-TR" smtClean="0"/>
              <a:t>20.09.2021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3257BA-5413-4FA1-95C3-C3F5EA5111DF}" type="datetime1">
              <a:rPr lang="tr-TR" smtClean="0"/>
              <a:t>20.09.2021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96792C-2A4F-462E-9931-4326FA48DB7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208912" cy="1944216"/>
          </a:xfrm>
        </p:spPr>
        <p:txBody>
          <a:bodyPr/>
          <a:lstStyle/>
          <a:p>
            <a:pPr algn="ctr"/>
            <a:r>
              <a:rPr lang="tr-TR" sz="2800" b="1" dirty="0">
                <a:solidFill>
                  <a:schemeClr val="tx1"/>
                </a:solidFill>
              </a:rPr>
              <a:t>Osmaniye korkut ata üniversitesi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3694210"/>
            <a:ext cx="9144000" cy="1679006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Ders Adı …</a:t>
            </a:r>
          </a:p>
          <a:p>
            <a:pPr algn="ctr"/>
            <a:endParaRPr lang="tr-TR" sz="2800" b="1" dirty="0">
              <a:solidFill>
                <a:schemeClr val="bg1"/>
              </a:solidFill>
            </a:endParaRPr>
          </a:p>
          <a:p>
            <a:pPr algn="ctr"/>
            <a:r>
              <a:rPr lang="tr-TR" sz="1600" b="1" dirty="0">
                <a:solidFill>
                  <a:schemeClr val="bg1"/>
                </a:solidFill>
              </a:rPr>
              <a:t>Prof. Dr./Doç. Dr./Dr. </a:t>
            </a:r>
            <a:r>
              <a:rPr lang="tr-TR" sz="1600" b="1" dirty="0" err="1">
                <a:solidFill>
                  <a:schemeClr val="bg1"/>
                </a:solidFill>
              </a:rPr>
              <a:t>Öğr</a:t>
            </a:r>
            <a:r>
              <a:rPr lang="tr-TR" sz="1600" b="1" dirty="0">
                <a:solidFill>
                  <a:schemeClr val="bg1"/>
                </a:solidFill>
              </a:rPr>
              <a:t>. Üyesi/</a:t>
            </a:r>
            <a:r>
              <a:rPr lang="tr-TR" sz="1600" b="1" dirty="0" err="1">
                <a:solidFill>
                  <a:schemeClr val="bg1"/>
                </a:solidFill>
              </a:rPr>
              <a:t>Öğr</a:t>
            </a:r>
            <a:r>
              <a:rPr lang="tr-TR" sz="1600" b="1" dirty="0">
                <a:solidFill>
                  <a:schemeClr val="bg1"/>
                </a:solidFill>
              </a:rPr>
              <a:t>. Gör./</a:t>
            </a:r>
            <a:r>
              <a:rPr lang="tr-TR" sz="1600" b="1" dirty="0" err="1">
                <a:solidFill>
                  <a:schemeClr val="bg1"/>
                </a:solidFill>
              </a:rPr>
              <a:t>Araş</a:t>
            </a:r>
            <a:r>
              <a:rPr lang="tr-TR" sz="1600" b="1" dirty="0">
                <a:solidFill>
                  <a:schemeClr val="bg1"/>
                </a:solidFill>
              </a:rPr>
              <a:t>. Gör. Dr. İsim </a:t>
            </a:r>
            <a:r>
              <a:rPr lang="tr-TR" sz="1600" b="1" dirty="0" err="1">
                <a:solidFill>
                  <a:schemeClr val="bg1"/>
                </a:solidFill>
              </a:rPr>
              <a:t>Soyisim</a:t>
            </a:r>
            <a:r>
              <a:rPr lang="tr-TR" sz="1600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tr-TR" sz="2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1</a:t>
            </a:fld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574823B6-D3C9-4153-998C-C0D9E04AD74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48680"/>
            <a:ext cx="1800200" cy="2145617"/>
          </a:xfrm>
          <a:prstGeom prst="rect">
            <a:avLst/>
          </a:prstGeom>
        </p:spPr>
      </p:pic>
      <p:sp>
        <p:nvSpPr>
          <p:cNvPr id="30" name="Metin kutusu 29">
            <a:extLst>
              <a:ext uri="{FF2B5EF4-FFF2-40B4-BE49-F238E27FC236}">
                <a16:creationId xmlns:a16="http://schemas.microsoft.com/office/drawing/2014/main" id="{1E1D2B0C-51BD-49E9-ACD6-746BB3F5815C}"/>
              </a:ext>
            </a:extLst>
          </p:cNvPr>
          <p:cNvSpPr txBox="1"/>
          <p:nvPr/>
        </p:nvSpPr>
        <p:spPr>
          <a:xfrm>
            <a:off x="-36512" y="5543654"/>
            <a:ext cx="1008667" cy="2616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Hafta ….</a:t>
            </a:r>
          </a:p>
        </p:txBody>
      </p:sp>
      <p:pic>
        <p:nvPicPr>
          <p:cNvPr id="36" name="İçerik Yer Tutucusu 18">
            <a:extLst>
              <a:ext uri="{FF2B5EF4-FFF2-40B4-BE49-F238E27FC236}">
                <a16:creationId xmlns:a16="http://schemas.microsoft.com/office/drawing/2014/main" id="{8ABE827E-A43A-4BFD-8E8D-9233E6728B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67" y="6026401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0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64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2088" y="2204864"/>
            <a:ext cx="7759824" cy="2304256"/>
          </a:xfrm>
        </p:spPr>
        <p:txBody>
          <a:bodyPr/>
          <a:lstStyle/>
          <a:p>
            <a:pPr algn="ctr"/>
            <a:r>
              <a:rPr lang="tr-TR" sz="2800" b="1" i="1" cap="none" dirty="0">
                <a:solidFill>
                  <a:schemeClr val="tx1"/>
                </a:solidFill>
                <a:latin typeface="+mn-lt"/>
              </a:rPr>
              <a:t>‘</a:t>
            </a: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r>
              <a:rPr lang="tr-TR" sz="2800" b="1" i="1" cap="none" dirty="0">
                <a:solidFill>
                  <a:schemeClr val="tx1"/>
                </a:solidFill>
                <a:latin typeface="+mn-lt"/>
              </a:rPr>
              <a:t>			</a:t>
            </a: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br>
              <a:rPr lang="tr-TR" sz="2800" b="1" i="1" cap="none" dirty="0">
                <a:solidFill>
                  <a:schemeClr val="tx1"/>
                </a:solidFill>
                <a:latin typeface="+mn-lt"/>
              </a:rPr>
            </a:br>
            <a:r>
              <a:rPr lang="tr-TR" sz="2800" b="1" dirty="0" err="1">
                <a:solidFill>
                  <a:srgbClr val="C00000"/>
                </a:solidFill>
              </a:rPr>
              <a:t>TEŞEKKÜRLEr</a:t>
            </a:r>
            <a:endParaRPr lang="tr-TR" sz="2800" b="1" dirty="0">
              <a:solidFill>
                <a:srgbClr val="00B050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12" name="İçerik Yer Tutucusu 18">
            <a:extLst>
              <a:ext uri="{FF2B5EF4-FFF2-40B4-BE49-F238E27FC236}">
                <a16:creationId xmlns:a16="http://schemas.microsoft.com/office/drawing/2014/main" id="{6CEFD60D-B46B-4052-A39B-2D61DCADF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D31168F7-AB64-4A77-86C7-FDF83713CD9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48680"/>
            <a:ext cx="1800200" cy="2145617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00045168-8830-45E1-9BF1-CB1FF29DB3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6930" y="2772156"/>
            <a:ext cx="6646164" cy="65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0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1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7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2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15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4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1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4A1A3A-DBB8-42AB-8CC3-D324917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F4F75-4176-465B-A1AF-D54E27E7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C987F9C-1146-42F2-A352-7B8A068B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792C-2A4F-462E-9931-4326FA48DB78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6" name="İçerik Yer Tutucusu 18">
            <a:extLst>
              <a:ext uri="{FF2B5EF4-FFF2-40B4-BE49-F238E27FC236}">
                <a16:creationId xmlns:a16="http://schemas.microsoft.com/office/drawing/2014/main" id="{C24FCE58-358B-4EB3-B872-7A824EA6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2" y="5966608"/>
            <a:ext cx="9177401" cy="92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26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5689</TotalTime>
  <Words>70</Words>
  <Application>Microsoft Office PowerPoint</Application>
  <PresentationFormat>Ekran Gösterisi (4:3)</PresentationFormat>
  <Paragraphs>18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Netlik</vt:lpstr>
      <vt:lpstr>Osmaniye korkut ata üniversitesi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‘                    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tubaa</dc:creator>
  <cp:lastModifiedBy>Tuba Saygili Yildirim</cp:lastModifiedBy>
  <cp:revision>801</cp:revision>
  <dcterms:created xsi:type="dcterms:W3CDTF">2012-12-25T08:46:09Z</dcterms:created>
  <dcterms:modified xsi:type="dcterms:W3CDTF">2021-09-20T10:31:29Z</dcterms:modified>
</cp:coreProperties>
</file>